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5:43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5:43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496"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5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58"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2"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5"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86"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0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0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3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3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1"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2"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3"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57"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58"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59"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2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28"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29"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39"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4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4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097"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098"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099"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00"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01"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02"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p:txBody>
          <a:bodyPr/>
          <a:lstStyle/>
          <a:p>
            <a:r>
              <a:rPr lang="en-US" dirty="0"/>
              <a:t>Building for the metaverse with Microsoft AI</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Alejandro Almeida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Microsoft MVP | Azure Lead @ </a:t>
            </a:r>
            <a:r>
              <a:rPr lang="es-ES" dirty="0" err="1"/>
              <a:t>Prodware</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l="4624" r="4624"/>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1385</TotalTime>
  <Words>55</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2</vt:i4>
      </vt:variant>
      <vt:variant>
        <vt:lpstr>Títulos de diapositiva</vt:lpstr>
      </vt:variant>
      <vt:variant>
        <vt:i4>10</vt:i4>
      </vt:variant>
    </vt:vector>
  </HeadingPairs>
  <TitlesOfParts>
    <vt:vector size="20" baseType="lpstr">
      <vt:lpstr>Myriad Pro</vt:lpstr>
      <vt:lpstr>Wingdings</vt:lpstr>
      <vt:lpstr>Lufga</vt:lpstr>
      <vt:lpstr>Arial</vt:lpstr>
      <vt:lpstr>Quicksand</vt:lpstr>
      <vt:lpstr>Consolas</vt:lpstr>
      <vt:lpstr>Segoe UI</vt:lpstr>
      <vt:lpstr>White Template</vt:lpstr>
      <vt:lpstr>CorelDRAW</vt:lpstr>
      <vt:lpstr>CorelDRAW 2020 Graphic</vt:lpstr>
      <vt:lpstr>Presentación de PowerPoint</vt:lpstr>
      <vt:lpstr>Building for the metaverse with Microsoft AI</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78</cp:revision>
  <dcterms:created xsi:type="dcterms:W3CDTF">2019-08-09T15:41:27Z</dcterms:created>
  <dcterms:modified xsi:type="dcterms:W3CDTF">2022-03-14T16:53:28Z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